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5593" autoAdjust="0"/>
  </p:normalViewPr>
  <p:slideViewPr>
    <p:cSldViewPr>
      <p:cViewPr varScale="1">
        <p:scale>
          <a:sx n="37" d="100"/>
          <a:sy n="37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1D7D5B3-CD8C-4F63-81BB-3B651B46C1E4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15B19E-E94A-4B7C-9383-95B399DC3A9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F23C-7DCD-483A-AF3E-5E5442FA9EAC}" type="datetimeFigureOut">
              <a:rPr lang="he-IL" smtClean="0"/>
              <a:pPr/>
              <a:t>כ"ה/אב/תשע"א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5C5-29E7-477F-A28D-9E4AA1752795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מחבר ישר 7"/>
          <p:cNvCxnSpPr/>
          <p:nvPr/>
        </p:nvCxnSpPr>
        <p:spPr>
          <a:xfrm>
            <a:off x="251520" y="6926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3848" y="188640"/>
            <a:ext cx="56886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תעריפי עבודה נוספת</a:t>
            </a:r>
            <a:endParaRPr lang="he-IL" sz="24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764704"/>
            <a:ext cx="86409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תורנויות</a:t>
            </a:r>
            <a:endParaRPr lang="he-I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043611" y="1340768"/>
          <a:ext cx="7272805" cy="2178243"/>
        </p:xfrm>
        <a:graphic>
          <a:graphicData uri="http://schemas.openxmlformats.org/drawingml/2006/table">
            <a:tbl>
              <a:tblPr rtl="1"/>
              <a:tblGrid>
                <a:gridCol w="893628"/>
                <a:gridCol w="896648"/>
                <a:gridCol w="676259"/>
                <a:gridCol w="579651"/>
                <a:gridCol w="664182"/>
                <a:gridCol w="664182"/>
                <a:gridCol w="579651"/>
                <a:gridCol w="579651"/>
                <a:gridCol w="579651"/>
                <a:gridCol w="579651"/>
                <a:gridCol w="579651"/>
              </a:tblGrid>
              <a:tr h="216024">
                <a:tc rowSpan="2"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תעריף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מתמחה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מומחה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מנהל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79031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ממוצע כללי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פריפריה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מרכז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ממוצע כללי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פריפריה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מרכז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ממוצע כללי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פריפריה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מרכז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</a:tr>
              <a:tr h="297033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 dirty="0">
                          <a:latin typeface="Arial"/>
                        </a:rPr>
                        <a:t>תורנות מחלקה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היום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03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דצמ-18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4,253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שיעור השינוי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 dirty="0">
                          <a:latin typeface="Arial"/>
                        </a:rPr>
                        <a:t>תורנות מיון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היום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28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יול-19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3,987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5,606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4,352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שיעור השינוי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971600" y="4293096"/>
          <a:ext cx="7416824" cy="1872208"/>
        </p:xfrm>
        <a:graphic>
          <a:graphicData uri="http://schemas.openxmlformats.org/drawingml/2006/table">
            <a:tbl>
              <a:tblPr rtl="1"/>
              <a:tblGrid>
                <a:gridCol w="1197697"/>
                <a:gridCol w="1201744"/>
                <a:gridCol w="906366"/>
                <a:gridCol w="776885"/>
                <a:gridCol w="890181"/>
                <a:gridCol w="890181"/>
                <a:gridCol w="776885"/>
                <a:gridCol w="776885"/>
              </a:tblGrid>
              <a:tr h="234026">
                <a:tc rowSpan="2" gridSpan="2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 dirty="0">
                          <a:solidFill>
                            <a:srgbClr val="6196FF"/>
                          </a:solidFill>
                          <a:latin typeface="Arial"/>
                        </a:rPr>
                        <a:t>תעריף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מומחה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מנהל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3402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ממוצע כללי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פריפריה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מרכז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ממוצע כללי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פריפריה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6196FF"/>
                          </a:solidFill>
                          <a:latin typeface="Arial"/>
                        </a:rPr>
                        <a:t>מרכז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27"/>
                    </a:solidFill>
                  </a:tcPr>
                </a:tc>
              </a:tr>
              <a:tr h="234026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latin typeface="Arial"/>
                        </a:rPr>
                        <a:t>כוננות מחלקה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היום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28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דצמ</a:t>
                      </a:r>
                      <a:r>
                        <a:rPr lang="he-IL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7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שיעור השינוי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latin typeface="Arial"/>
                        </a:rPr>
                        <a:t>כוננות מיון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היום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02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דצמ-18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2,380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שיעור השינוי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3789040"/>
            <a:ext cx="86409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כוננויות</a:t>
            </a:r>
            <a:endParaRPr lang="he-I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התאמה אישית 9">
      <a:dk1>
        <a:sysClr val="windowText" lastClr="000000"/>
      </a:dk1>
      <a:lt1>
        <a:sysClr val="window" lastClr="FFFFFF"/>
      </a:lt1>
      <a:dk2>
        <a:srgbClr val="17365D"/>
      </a:dk2>
      <a:lt2>
        <a:srgbClr val="FFFFFF"/>
      </a:lt2>
      <a:accent1>
        <a:srgbClr val="112845"/>
      </a:accent1>
      <a:accent2>
        <a:srgbClr val="92D050"/>
      </a:accent2>
      <a:accent3>
        <a:srgbClr val="92D050"/>
      </a:accent3>
      <a:accent4>
        <a:srgbClr val="00B05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9623</TotalTime>
  <Words>176</Words>
  <Application>Microsoft Office PowerPoint</Application>
  <PresentationFormat>‫הצגה על המסך (4:3)</PresentationFormat>
  <Paragraphs>131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Deloitte Touche Tohmatsu Services,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dshimon</dc:creator>
  <cp:lastModifiedBy>user</cp:lastModifiedBy>
  <cp:revision>130</cp:revision>
  <dcterms:created xsi:type="dcterms:W3CDTF">2011-03-21T10:29:37Z</dcterms:created>
  <dcterms:modified xsi:type="dcterms:W3CDTF">2011-08-24T21:01:03Z</dcterms:modified>
</cp:coreProperties>
</file>